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7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0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323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0987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503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805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234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019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988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432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2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12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6436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350A0-DA96-4234-BE55-D31371616905}" type="datetimeFigureOut">
              <a:rPr lang="en-SG" smtClean="0"/>
              <a:t>8/2/2019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9847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222"/>
            <a:ext cx="12192000" cy="590837"/>
          </a:xfrm>
        </p:spPr>
        <p:txBody>
          <a:bodyPr>
            <a:normAutofit fontScale="90000"/>
          </a:bodyPr>
          <a:lstStyle/>
          <a:p>
            <a:pPr algn="ctr"/>
            <a:r>
              <a:rPr lang="en-SG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for Temporary Registration</a:t>
            </a:r>
            <a:r>
              <a:rPr lang="en-S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SG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(Malaysian </a:t>
            </a:r>
            <a:r>
              <a:rPr lang="en-SG" sz="2000" smtClean="0">
                <a:latin typeface="Arial" panose="020B0604020202020204" pitchFamily="34" charset="0"/>
                <a:cs typeface="Arial" panose="020B0604020202020204" pitchFamily="34" charset="0"/>
              </a:rPr>
              <a:t>Dental </a:t>
            </a:r>
            <a:r>
              <a:rPr lang="en-SG" sz="2000" smtClean="0">
                <a:latin typeface="Arial" panose="020B0604020202020204" pitchFamily="34" charset="0"/>
                <a:cs typeface="Arial" panose="020B0604020202020204" pitchFamily="34" charset="0"/>
              </a:rPr>
              <a:t>Council)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363071" y="1112713"/>
            <a:ext cx="2732672" cy="5449452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3216767" y="1132065"/>
            <a:ext cx="2207848" cy="55399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05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Employer/ Sponsor/ Training institution </a:t>
            </a:r>
          </a:p>
          <a:p>
            <a:r>
              <a:rPr lang="en-SG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submits application for TPC  with supporting documents: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Certified copy of basic Dental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Degree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Certified copy of Certificate of Registration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country of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origin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Certified copy of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passport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Two (2) recent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photographs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*Recent Letter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of Good Standing from Dental Regulatory Body in country of last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*Certified copy of post-graduate qualification(s)  and/or academic transcript(s) - if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*Clinical working experience - if any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Processing fee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Letter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or Offer of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Employment/Sponsorship/ Training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Required only for initial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  <a:p>
            <a:endParaRPr 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documents may be requested depending on the category applied under.</a:t>
            </a:r>
            <a:endParaRPr lang="en-SG" sz="1050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SG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SG" sz="9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3216767" y="1091940"/>
            <a:ext cx="3473651" cy="5470225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6832159" y="1184346"/>
            <a:ext cx="1948769" cy="36779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1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Malaysian Dental Council</a:t>
            </a:r>
            <a:r>
              <a:rPr lang="en-SG" sz="1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receives and check completeness of documents. </a:t>
            </a:r>
          </a:p>
          <a:p>
            <a:endParaRPr lang="en-SG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Informs employer/ sponsor/ training institution if documents incomplete or applicant not eligible.</a:t>
            </a:r>
          </a:p>
          <a:p>
            <a:endParaRPr lang="en-SG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If documents complete &amp; applicant eligible, evaluate application based on set requirements.</a:t>
            </a:r>
          </a:p>
          <a:p>
            <a:endParaRPr lang="en-SG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Informs employer/ sponsor/ training institution of approval or rejection of application.</a:t>
            </a:r>
          </a:p>
          <a:p>
            <a:endParaRPr lang="en-SG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SG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Callout 11"/>
          <p:cNvSpPr/>
          <p:nvPr/>
        </p:nvSpPr>
        <p:spPr>
          <a:xfrm>
            <a:off x="6833789" y="1091940"/>
            <a:ext cx="3009458" cy="5470225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/>
          <p:cNvSpPr txBox="1"/>
          <p:nvPr/>
        </p:nvSpPr>
        <p:spPr>
          <a:xfrm>
            <a:off x="409563" y="2403625"/>
            <a:ext cx="169108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 offer letter of employment / sponsor/ postgraduate study</a:t>
            </a:r>
          </a:p>
          <a:p>
            <a:endParaRPr lang="en-SG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G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G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G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Employer/ Sponsor/</a:t>
            </a:r>
          </a:p>
          <a:p>
            <a:r>
              <a:rPr lang="en-SG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institution </a:t>
            </a:r>
          </a:p>
          <a:p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submit application for </a:t>
            </a:r>
            <a:r>
              <a:rPr lang="en-SG" sz="11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Practising Certificate (TPC) </a:t>
            </a:r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MDC </a:t>
            </a:r>
          </a:p>
          <a:p>
            <a:endParaRPr lang="en-SG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64270" y="2964485"/>
            <a:ext cx="1741329" cy="18004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1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Council</a:t>
            </a:r>
            <a:r>
              <a:rPr lang="en-SG" sz="11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TPC to employer/ sponsor/ training institution.</a:t>
            </a:r>
          </a:p>
          <a:p>
            <a:endParaRPr lang="en-SG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1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may start work upon receiving valid Practising Certificate for the approved period.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964271" y="1061653"/>
            <a:ext cx="1741329" cy="54702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88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221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Application for Temporary Registration (Malaysian Dental Council)</vt:lpstr>
    </vt:vector>
  </TitlesOfParts>
  <Company>WOG 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Registration for  Teaching / Research / Limited Clinical Practice</dc:title>
  <dc:creator>Shawn CHUA (DENTALCOUNCIL)</dc:creator>
  <cp:lastModifiedBy>Dr Norashikin</cp:lastModifiedBy>
  <cp:revision>31</cp:revision>
  <cp:lastPrinted>2018-10-24T06:58:57Z</cp:lastPrinted>
  <dcterms:created xsi:type="dcterms:W3CDTF">2018-01-23T01:34:23Z</dcterms:created>
  <dcterms:modified xsi:type="dcterms:W3CDTF">2019-02-08T01:02:16Z</dcterms:modified>
</cp:coreProperties>
</file>