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30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350A0-DA96-4234-BE55-D31371616905}" type="datetimeFigureOut">
              <a:rPr lang="en-SG" smtClean="0"/>
              <a:t>15/10/2018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C70DF-F39F-401A-A01C-D7CEB135121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763239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350A0-DA96-4234-BE55-D31371616905}" type="datetimeFigureOut">
              <a:rPr lang="en-SG" smtClean="0"/>
              <a:t>15/10/2018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C70DF-F39F-401A-A01C-D7CEB135121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509879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350A0-DA96-4234-BE55-D31371616905}" type="datetimeFigureOut">
              <a:rPr lang="en-SG" smtClean="0"/>
              <a:t>15/10/2018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C70DF-F39F-401A-A01C-D7CEB135121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125030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350A0-DA96-4234-BE55-D31371616905}" type="datetimeFigureOut">
              <a:rPr lang="en-SG" smtClean="0"/>
              <a:t>15/10/2018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C70DF-F39F-401A-A01C-D7CEB135121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888059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350A0-DA96-4234-BE55-D31371616905}" type="datetimeFigureOut">
              <a:rPr lang="en-SG" smtClean="0"/>
              <a:t>15/10/2018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C70DF-F39F-401A-A01C-D7CEB135121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62348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350A0-DA96-4234-BE55-D31371616905}" type="datetimeFigureOut">
              <a:rPr lang="en-SG" smtClean="0"/>
              <a:t>15/10/2018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C70DF-F39F-401A-A01C-D7CEB135121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160190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350A0-DA96-4234-BE55-D31371616905}" type="datetimeFigureOut">
              <a:rPr lang="en-SG" smtClean="0"/>
              <a:t>15/10/2018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C70DF-F39F-401A-A01C-D7CEB135121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319885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350A0-DA96-4234-BE55-D31371616905}" type="datetimeFigureOut">
              <a:rPr lang="en-SG" smtClean="0"/>
              <a:t>15/10/2018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C70DF-F39F-401A-A01C-D7CEB135121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514324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350A0-DA96-4234-BE55-D31371616905}" type="datetimeFigureOut">
              <a:rPr lang="en-SG" smtClean="0"/>
              <a:t>15/10/2018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C70DF-F39F-401A-A01C-D7CEB135121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4829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350A0-DA96-4234-BE55-D31371616905}" type="datetimeFigureOut">
              <a:rPr lang="en-SG" smtClean="0"/>
              <a:t>15/10/2018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C70DF-F39F-401A-A01C-D7CEB135121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951204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350A0-DA96-4234-BE55-D31371616905}" type="datetimeFigureOut">
              <a:rPr lang="en-SG" smtClean="0"/>
              <a:t>15/10/2018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C70DF-F39F-401A-A01C-D7CEB135121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164363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350A0-DA96-4234-BE55-D31371616905}" type="datetimeFigureOut">
              <a:rPr lang="en-SG" smtClean="0"/>
              <a:t>15/10/2018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AC70DF-F39F-401A-A01C-D7CEB135121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098471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65609"/>
            <a:ext cx="12192000" cy="1268082"/>
          </a:xfrm>
        </p:spPr>
        <p:txBody>
          <a:bodyPr>
            <a:normAutofit/>
          </a:bodyPr>
          <a:lstStyle/>
          <a:p>
            <a:r>
              <a:rPr lang="en-SG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Temporary Registration for </a:t>
            </a:r>
            <a:br>
              <a:rPr lang="en-SG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SG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Teaching / Research / Limited Clinical Practice</a:t>
            </a:r>
            <a:endParaRPr lang="en-SG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ight Arrow Callout 7"/>
          <p:cNvSpPr/>
          <p:nvPr/>
        </p:nvSpPr>
        <p:spPr>
          <a:xfrm>
            <a:off x="517140" y="2144774"/>
            <a:ext cx="2915729" cy="3950899"/>
          </a:xfrm>
          <a:prstGeom prst="rightArrowCallout">
            <a:avLst>
              <a:gd name="adj1" fmla="val 13959"/>
              <a:gd name="adj2" fmla="val 16861"/>
              <a:gd name="adj3" fmla="val 22519"/>
              <a:gd name="adj4" fmla="val 64977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9" name="TextBox 8"/>
          <p:cNvSpPr txBox="1"/>
          <p:nvPr/>
        </p:nvSpPr>
        <p:spPr>
          <a:xfrm>
            <a:off x="517141" y="2256918"/>
            <a:ext cx="1854680" cy="415498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SG" sz="12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Applicant</a:t>
            </a:r>
            <a:r>
              <a:rPr lang="en-SG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submits application with supporting documents:</a:t>
            </a:r>
          </a:p>
          <a:p>
            <a:pPr marL="285750" indent="-285750">
              <a:buFont typeface="+mj-lt"/>
              <a:buAutoNum type="arabicPeriod"/>
            </a:pPr>
            <a:r>
              <a:rPr lang="en-SG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Offer of employment</a:t>
            </a:r>
          </a:p>
          <a:p>
            <a:pPr marL="285750" indent="-285750">
              <a:buFont typeface="+mj-lt"/>
              <a:buAutoNum type="arabicPeriod"/>
            </a:pPr>
            <a:r>
              <a:rPr lang="en-SG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Curriculum Vitae</a:t>
            </a:r>
          </a:p>
          <a:p>
            <a:pPr marL="285750" indent="-285750">
              <a:buFont typeface="+mj-lt"/>
              <a:buAutoNum type="arabicPeriod"/>
            </a:pPr>
            <a:r>
              <a:rPr lang="en-SG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Proof of registration with country of origin</a:t>
            </a:r>
          </a:p>
          <a:p>
            <a:pPr marL="285750" indent="-285750">
              <a:buFont typeface="+mj-lt"/>
              <a:buAutoNum type="arabicPeriod"/>
            </a:pPr>
            <a:r>
              <a:rPr lang="en-SG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 of good standing from country of origin</a:t>
            </a:r>
          </a:p>
          <a:p>
            <a:pPr marL="285750" indent="-285750">
              <a:buFont typeface="+mj-lt"/>
              <a:buAutoNum type="arabicPeriod"/>
            </a:pPr>
            <a:r>
              <a:rPr lang="en-SG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Basic / further qualifications</a:t>
            </a:r>
          </a:p>
          <a:p>
            <a:pPr marL="285750" indent="-285750">
              <a:buFont typeface="+mj-lt"/>
              <a:buAutoNum type="arabicPeriod"/>
            </a:pPr>
            <a:r>
              <a:rPr lang="en-SG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Passport identification</a:t>
            </a:r>
          </a:p>
          <a:p>
            <a:pPr marL="285750" indent="-285750">
              <a:buFont typeface="+mj-lt"/>
              <a:buAutoNum type="arabicPeriod"/>
            </a:pPr>
            <a:r>
              <a:rPr lang="en-SG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Passport photo</a:t>
            </a:r>
          </a:p>
          <a:p>
            <a:pPr marL="285750" indent="-285750">
              <a:buFont typeface="+mj-lt"/>
              <a:buAutoNum type="arabicPeriod"/>
            </a:pPr>
            <a:r>
              <a:rPr lang="en-SG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 of local counterpart</a:t>
            </a:r>
          </a:p>
          <a:p>
            <a:pPr marL="285750" indent="-285750">
              <a:buFont typeface="+mj-lt"/>
              <a:buAutoNum type="arabicPeriod"/>
            </a:pPr>
            <a:r>
              <a:rPr lang="en-SG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Medical fitness examination</a:t>
            </a:r>
          </a:p>
          <a:p>
            <a:pPr marL="285750" indent="-285750">
              <a:buFontTx/>
              <a:buChar char="-"/>
            </a:pPr>
            <a:endParaRPr lang="en-SG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endParaRPr lang="en-SG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ight Arrow Callout 9"/>
          <p:cNvSpPr/>
          <p:nvPr/>
        </p:nvSpPr>
        <p:spPr>
          <a:xfrm>
            <a:off x="3628400" y="2144774"/>
            <a:ext cx="2915729" cy="3950899"/>
          </a:xfrm>
          <a:prstGeom prst="rightArrowCallout">
            <a:avLst>
              <a:gd name="adj1" fmla="val 13959"/>
              <a:gd name="adj2" fmla="val 16861"/>
              <a:gd name="adj3" fmla="val 22519"/>
              <a:gd name="adj4" fmla="val 64977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1" name="TextBox 10"/>
          <p:cNvSpPr txBox="1"/>
          <p:nvPr/>
        </p:nvSpPr>
        <p:spPr>
          <a:xfrm>
            <a:off x="3628399" y="2504397"/>
            <a:ext cx="1854680" cy="32316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SG" sz="1200" b="1" u="sng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Dental Council</a:t>
            </a:r>
            <a:r>
              <a:rPr lang="en-SG" sz="12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SG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receives, processes, checks and approves application for registration (if meets criteria and requirements)</a:t>
            </a:r>
          </a:p>
          <a:p>
            <a:endParaRPr lang="en-SG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SG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Informs applicant / employer if insufficient documents for further submission</a:t>
            </a:r>
          </a:p>
          <a:p>
            <a:endParaRPr lang="en-SG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SG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Informs applicant / employer of approval of registration</a:t>
            </a:r>
          </a:p>
          <a:p>
            <a:pPr marL="285750" indent="-285750">
              <a:buFontTx/>
              <a:buChar char="-"/>
            </a:pPr>
            <a:endParaRPr lang="en-SG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ight Arrow Callout 11"/>
          <p:cNvSpPr/>
          <p:nvPr/>
        </p:nvSpPr>
        <p:spPr>
          <a:xfrm>
            <a:off x="6739660" y="2144774"/>
            <a:ext cx="2915729" cy="3950899"/>
          </a:xfrm>
          <a:prstGeom prst="rightArrowCallout">
            <a:avLst>
              <a:gd name="adj1" fmla="val 13959"/>
              <a:gd name="adj2" fmla="val 16861"/>
              <a:gd name="adj3" fmla="val 22519"/>
              <a:gd name="adj4" fmla="val 64977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3" name="TextBox 12"/>
          <p:cNvSpPr txBox="1"/>
          <p:nvPr/>
        </p:nvSpPr>
        <p:spPr>
          <a:xfrm>
            <a:off x="6739660" y="3006636"/>
            <a:ext cx="18546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2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Applicant</a:t>
            </a:r>
            <a:r>
              <a:rPr lang="en-SG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to apply for necessary </a:t>
            </a:r>
            <a:r>
              <a:rPr lang="en-SG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entry</a:t>
            </a:r>
            <a:r>
              <a:rPr lang="en-SG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(immigration) and </a:t>
            </a:r>
            <a:r>
              <a:rPr lang="en-SG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r>
              <a:rPr lang="en-SG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(employment) permits upon approval by Dental Council.</a:t>
            </a:r>
          </a:p>
          <a:p>
            <a:endParaRPr lang="en-SG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SG" sz="12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Applicant</a:t>
            </a:r>
            <a:r>
              <a:rPr lang="en-SG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to submit approved work permit to Dental Council for issuance of Practising License.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850920" y="3243061"/>
            <a:ext cx="1854680" cy="175432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SG" sz="1200" b="1" u="sng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Dental Council</a:t>
            </a:r>
            <a:r>
              <a:rPr lang="en-SG" sz="12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SG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issues Practising License.</a:t>
            </a:r>
          </a:p>
          <a:p>
            <a:endParaRPr lang="en-SG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SG" sz="12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Applicant</a:t>
            </a:r>
            <a:r>
              <a:rPr lang="en-SG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may start work upon receiving Registration Number and valid Practising License for approved period.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9850920" y="2149664"/>
            <a:ext cx="1854680" cy="395089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71886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140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Temporary Registration for  Teaching / Research / Limited Clinical Practice</vt:lpstr>
    </vt:vector>
  </TitlesOfParts>
  <Company>WOG 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Temporary Registration for  Teaching / Research / Limited Clinical Practice</dc:title>
  <dc:creator>Shawn CHUA (DENTALCOUNCIL)</dc:creator>
  <cp:lastModifiedBy>Tan Tai Hiong</cp:lastModifiedBy>
  <cp:revision>6</cp:revision>
  <dcterms:created xsi:type="dcterms:W3CDTF">2018-01-23T01:34:23Z</dcterms:created>
  <dcterms:modified xsi:type="dcterms:W3CDTF">2018-10-15T04:03:46Z</dcterms:modified>
</cp:coreProperties>
</file>