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75" d="100"/>
          <a:sy n="75" d="100"/>
        </p:scale>
        <p:origin x="29" y="1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smtClean="0"/>
              <a:pPr/>
              <a:t>05-Nov-18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1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8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40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64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48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39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75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14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2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8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0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9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1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1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2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4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1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05-Nov-18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7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Thailand Mobility Mechanism of Dental Practitioner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6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license: </a:t>
            </a:r>
          </a:p>
          <a:p>
            <a:pPr lvl="1"/>
            <a:r>
              <a:rPr lang="en-US" dirty="0" smtClean="0"/>
              <a:t>No limitation</a:t>
            </a:r>
          </a:p>
          <a:p>
            <a:pPr lvl="1"/>
            <a:r>
              <a:rPr lang="en-US" dirty="0" smtClean="0"/>
              <a:t>5 year renewal id required </a:t>
            </a:r>
          </a:p>
          <a:p>
            <a:r>
              <a:rPr lang="en-US" dirty="0" smtClean="0"/>
              <a:t>Temporary license: limited to Government hospital / university</a:t>
            </a:r>
          </a:p>
          <a:p>
            <a:pPr lvl="1"/>
            <a:r>
              <a:rPr lang="en-US" dirty="0" smtClean="0"/>
              <a:t>Clinical practice</a:t>
            </a:r>
          </a:p>
          <a:p>
            <a:pPr lvl="1"/>
            <a:r>
              <a:rPr lang="en-US" dirty="0" smtClean="0"/>
              <a:t>Teaching with patient contact</a:t>
            </a:r>
          </a:p>
          <a:p>
            <a:pPr lvl="1"/>
            <a:r>
              <a:rPr lang="en-US" dirty="0" smtClean="0"/>
              <a:t>Humanitarian</a:t>
            </a:r>
          </a:p>
          <a:p>
            <a:pPr lvl="1"/>
            <a:r>
              <a:rPr lang="en-US" dirty="0" smtClean="0"/>
              <a:t>Research with patient contact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3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license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4318" y="2486378"/>
            <a:ext cx="2523068" cy="48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4318" y="2971801"/>
            <a:ext cx="2523068" cy="587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 offer from employer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87517" y="2492022"/>
            <a:ext cx="2760133" cy="536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85975" y="3022601"/>
            <a:ext cx="2760133" cy="5362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Submit docs to TDC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85975" y="3558824"/>
            <a:ext cx="2760133" cy="29746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Background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Brief CV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L</a:t>
            </a:r>
            <a:r>
              <a:rPr lang="en-US" sz="1600" dirty="0" smtClean="0"/>
              <a:t>icense granted from country of origin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Time and duration of practice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Place of practice 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Thai counterpart org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C</a:t>
            </a:r>
            <a:r>
              <a:rPr lang="en-US" sz="1600" dirty="0" smtClean="0"/>
              <a:t>ompetency </a:t>
            </a:r>
            <a:r>
              <a:rPr lang="en-US" sz="1600" dirty="0"/>
              <a:t>in </a:t>
            </a:r>
            <a:r>
              <a:rPr lang="en-US" sz="1600" dirty="0" smtClean="0"/>
              <a:t>area of specialization</a:t>
            </a:r>
            <a:endParaRPr lang="en-US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6067781" y="2486378"/>
            <a:ext cx="2761675" cy="536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TDC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64697" y="3032476"/>
            <a:ext cx="2764759" cy="5263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evaluation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64697" y="3558824"/>
            <a:ext cx="2764759" cy="12911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Approve  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Reject 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Ask for additional documents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9048045" y="2486378"/>
            <a:ext cx="2760133" cy="536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046503" y="3032476"/>
            <a:ext cx="2764759" cy="5263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Report results to TDC</a:t>
            </a:r>
            <a:endParaRPr lang="en-US" dirty="0"/>
          </a:p>
        </p:txBody>
      </p:sp>
      <p:sp>
        <p:nvSpPr>
          <p:cNvPr id="22" name="Isosceles Triangle 21"/>
          <p:cNvSpPr/>
          <p:nvPr/>
        </p:nvSpPr>
        <p:spPr>
          <a:xfrm rot="5563217">
            <a:off x="2837480" y="3144634"/>
            <a:ext cx="288478" cy="2193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563217">
            <a:off x="5810392" y="3144633"/>
            <a:ext cx="288478" cy="2193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5563217">
            <a:off x="8806592" y="3144633"/>
            <a:ext cx="288478" cy="2193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Permanent license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4318" y="2486378"/>
            <a:ext cx="2523068" cy="48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4318" y="2971801"/>
            <a:ext cx="2523068" cy="587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Submit membership application to TDC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87517" y="2492022"/>
            <a:ext cx="2760133" cy="536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85975" y="3022601"/>
            <a:ext cx="2760133" cy="5362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Evaluate application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85975" y="3558825"/>
            <a:ext cx="2760133" cy="16792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Age 20+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Document of good standing</a:t>
            </a: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Medical and psychological exam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No criminal record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67781" y="2486378"/>
            <a:ext cx="2761675" cy="536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Applicant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64697" y="3032476"/>
            <a:ext cx="2764759" cy="5263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Apply for national qualifying exam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6064697" y="3558824"/>
            <a:ext cx="2764759" cy="7083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2 written parts exam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1 practice exam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048045" y="2486378"/>
            <a:ext cx="2760133" cy="536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046503" y="3032476"/>
            <a:ext cx="2764759" cy="5263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License grant</a:t>
            </a:r>
            <a:endParaRPr lang="en-US" sz="1600" dirty="0"/>
          </a:p>
        </p:txBody>
      </p:sp>
      <p:sp>
        <p:nvSpPr>
          <p:cNvPr id="22" name="Isosceles Triangle 21"/>
          <p:cNvSpPr/>
          <p:nvPr/>
        </p:nvSpPr>
        <p:spPr>
          <a:xfrm rot="5563217">
            <a:off x="2837480" y="3144634"/>
            <a:ext cx="288478" cy="2193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5563217">
            <a:off x="5810392" y="3144633"/>
            <a:ext cx="288478" cy="2193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5563217">
            <a:off x="8806592" y="3144633"/>
            <a:ext cx="288478" cy="2193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85975" y="5238634"/>
            <a:ext cx="2760133" cy="5362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- Evaluate dental degree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45354" y="5238044"/>
            <a:ext cx="2520995" cy="13927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Reject if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184- cr. of dental &amp;medical science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2000- hr. of clinical practice 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6064697" y="5232400"/>
            <a:ext cx="2764759" cy="13984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Accept with additional training in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Thai law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Community dentistry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Thai language</a:t>
            </a:r>
            <a:endParaRPr lang="en-US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862883" y="6027560"/>
            <a:ext cx="3198348" cy="28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462057" y="5774857"/>
            <a:ext cx="1" cy="2421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9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812</TotalTime>
  <Words>166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Thailand Mobility Mechanism of Dental Practitioner</vt:lpstr>
      <vt:lpstr>Scope of Practice</vt:lpstr>
      <vt:lpstr>Temporary license</vt:lpstr>
      <vt:lpstr>Permanent license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Thailand Mobility Mechanism of Dental Practitioner</dc:title>
  <dc:creator>Narumanas Korwanich</dc:creator>
  <cp:lastModifiedBy>Narumanas Korwanich</cp:lastModifiedBy>
  <cp:revision>19</cp:revision>
  <dcterms:created xsi:type="dcterms:W3CDTF">2018-11-05T00:37:40Z</dcterms:created>
  <dcterms:modified xsi:type="dcterms:W3CDTF">2018-11-05T14:10:12Z</dcterms:modified>
</cp:coreProperties>
</file>